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0" r:id="rId2"/>
    <p:sldId id="263" r:id="rId3"/>
    <p:sldId id="265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0199B1-2A39-10BF-4B1B-9FF6225D1673}"/>
              </a:ext>
            </a:extLst>
          </p:cNvPr>
          <p:cNvGrpSpPr/>
          <p:nvPr/>
        </p:nvGrpSpPr>
        <p:grpSpPr>
          <a:xfrm>
            <a:off x="515382" y="225323"/>
            <a:ext cx="6396178" cy="9649403"/>
            <a:chOff x="515382" y="225323"/>
            <a:chExt cx="6396178" cy="964940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6F89D63-3FF5-FF87-034F-0FF5B64C7A21}"/>
                </a:ext>
              </a:extLst>
            </p:cNvPr>
            <p:cNvSpPr/>
            <p:nvPr/>
          </p:nvSpPr>
          <p:spPr>
            <a:xfrm>
              <a:off x="531345" y="1055591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A32CD30-3795-E201-32A8-C113B8C4636A}"/>
                </a:ext>
              </a:extLst>
            </p:cNvPr>
            <p:cNvSpPr/>
            <p:nvPr/>
          </p:nvSpPr>
          <p:spPr>
            <a:xfrm rot="2700000">
              <a:off x="2631993" y="1055590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8565B2C-E3EE-5F07-D6AD-39BD7DCEE95A}"/>
                </a:ext>
              </a:extLst>
            </p:cNvPr>
            <p:cNvSpPr/>
            <p:nvPr/>
          </p:nvSpPr>
          <p:spPr>
            <a:xfrm rot="10800000">
              <a:off x="4732641" y="1055591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EDF3882-B314-E0F0-BEA8-969D6CC92BA1}"/>
                </a:ext>
              </a:extLst>
            </p:cNvPr>
            <p:cNvSpPr/>
            <p:nvPr/>
          </p:nvSpPr>
          <p:spPr>
            <a:xfrm rot="5400000">
              <a:off x="651933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93FCBE9-C821-21CF-08B5-B62701932798}"/>
                </a:ext>
              </a:extLst>
            </p:cNvPr>
            <p:cNvSpPr/>
            <p:nvPr/>
          </p:nvSpPr>
          <p:spPr>
            <a:xfrm rot="8100000">
              <a:off x="1852335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3AD3598-6C04-D7BA-222A-F60CE26B5D22}"/>
                </a:ext>
              </a:extLst>
            </p:cNvPr>
            <p:cNvSpPr/>
            <p:nvPr/>
          </p:nvSpPr>
          <p:spPr>
            <a:xfrm rot="18000000">
              <a:off x="3052737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3516D9B-CF5E-2D2A-B650-086CB9B582C7}"/>
                </a:ext>
              </a:extLst>
            </p:cNvPr>
            <p:cNvSpPr/>
            <p:nvPr/>
          </p:nvSpPr>
          <p:spPr>
            <a:xfrm rot="14400000">
              <a:off x="5453541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E7197CF-BE35-E957-BA97-751880D0F087}"/>
                </a:ext>
              </a:extLst>
            </p:cNvPr>
            <p:cNvSpPr/>
            <p:nvPr/>
          </p:nvSpPr>
          <p:spPr>
            <a:xfrm rot="16200000" flipH="1">
              <a:off x="729637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D427E79-99D6-9D07-6227-D073AF237869}"/>
                </a:ext>
              </a:extLst>
            </p:cNvPr>
            <p:cNvSpPr/>
            <p:nvPr/>
          </p:nvSpPr>
          <p:spPr>
            <a:xfrm rot="8100000">
              <a:off x="1930039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D715BDD-187B-4D7D-37AF-B84D24A7AA61}"/>
                </a:ext>
              </a:extLst>
            </p:cNvPr>
            <p:cNvSpPr/>
            <p:nvPr/>
          </p:nvSpPr>
          <p:spPr>
            <a:xfrm>
              <a:off x="3130441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2666B1A-8342-76D1-B80A-0EBF5BA8D238}"/>
                </a:ext>
              </a:extLst>
            </p:cNvPr>
            <p:cNvSpPr/>
            <p:nvPr/>
          </p:nvSpPr>
          <p:spPr>
            <a:xfrm rot="8100000">
              <a:off x="5531245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F62FC17-88AF-6AFB-2CFF-7A72C8170102}"/>
                </a:ext>
              </a:extLst>
            </p:cNvPr>
            <p:cNvSpPr/>
            <p:nvPr/>
          </p:nvSpPr>
          <p:spPr>
            <a:xfrm rot="5400000">
              <a:off x="836686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930044D-8AA7-C28E-0E21-3A1BE2DBC2D2}"/>
                </a:ext>
              </a:extLst>
            </p:cNvPr>
            <p:cNvSpPr/>
            <p:nvPr/>
          </p:nvSpPr>
          <p:spPr>
            <a:xfrm rot="2700000">
              <a:off x="2037088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BABCD05-2C1A-ECC0-8F80-555D5736AD83}"/>
                </a:ext>
              </a:extLst>
            </p:cNvPr>
            <p:cNvSpPr/>
            <p:nvPr/>
          </p:nvSpPr>
          <p:spPr>
            <a:xfrm rot="8100000">
              <a:off x="3237490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65C09C-444F-AF92-716C-D59C647B910B}"/>
                </a:ext>
              </a:extLst>
            </p:cNvPr>
            <p:cNvSpPr/>
            <p:nvPr/>
          </p:nvSpPr>
          <p:spPr>
            <a:xfrm rot="10800000">
              <a:off x="5638294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7C3AD70-07F2-5C5F-2369-E7C25FD9B392}"/>
                </a:ext>
              </a:extLst>
            </p:cNvPr>
            <p:cNvSpPr/>
            <p:nvPr/>
          </p:nvSpPr>
          <p:spPr>
            <a:xfrm rot="8100000">
              <a:off x="918677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6BC0002-C6C2-78DB-A515-21788C72B82A}"/>
                </a:ext>
              </a:extLst>
            </p:cNvPr>
            <p:cNvSpPr/>
            <p:nvPr/>
          </p:nvSpPr>
          <p:spPr>
            <a:xfrm rot="16200000" flipH="1">
              <a:off x="2119079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AC8C920-B421-BFBA-62CB-1B265F1998C6}"/>
                </a:ext>
              </a:extLst>
            </p:cNvPr>
            <p:cNvSpPr/>
            <p:nvPr/>
          </p:nvSpPr>
          <p:spPr>
            <a:xfrm rot="5400000">
              <a:off x="3319481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B905DC7-35AF-1964-608C-0622C2A49A98}"/>
                </a:ext>
              </a:extLst>
            </p:cNvPr>
            <p:cNvSpPr/>
            <p:nvPr/>
          </p:nvSpPr>
          <p:spPr>
            <a:xfrm rot="2700000">
              <a:off x="5720285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C49A9CA-452F-4AFE-8A92-FF988D0546CD}"/>
                </a:ext>
              </a:extLst>
            </p:cNvPr>
            <p:cNvSpPr/>
            <p:nvPr/>
          </p:nvSpPr>
          <p:spPr>
            <a:xfrm>
              <a:off x="939701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D47112C-0AF9-9673-A3E9-B16AECEDB211}"/>
                </a:ext>
              </a:extLst>
            </p:cNvPr>
            <p:cNvSpPr/>
            <p:nvPr/>
          </p:nvSpPr>
          <p:spPr>
            <a:xfrm rot="8100000">
              <a:off x="2140103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86B47C2-F614-4E2D-A56F-0B293D009107}"/>
                </a:ext>
              </a:extLst>
            </p:cNvPr>
            <p:cNvSpPr/>
            <p:nvPr/>
          </p:nvSpPr>
          <p:spPr>
            <a:xfrm rot="8100000">
              <a:off x="3340505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15DE2ED-5BF5-889C-887F-D6B79E705F05}"/>
                </a:ext>
              </a:extLst>
            </p:cNvPr>
            <p:cNvSpPr/>
            <p:nvPr/>
          </p:nvSpPr>
          <p:spPr>
            <a:xfrm rot="16200000" flipH="1">
              <a:off x="5741309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721A6F6-4297-7630-0FBA-CD915DAD95F4}"/>
                </a:ext>
              </a:extLst>
            </p:cNvPr>
            <p:cNvSpPr/>
            <p:nvPr/>
          </p:nvSpPr>
          <p:spPr>
            <a:xfrm rot="8100000">
              <a:off x="972653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75BCDCF-5D89-32C1-A75E-1728B0CF10A8}"/>
                </a:ext>
              </a:extLst>
            </p:cNvPr>
            <p:cNvSpPr/>
            <p:nvPr/>
          </p:nvSpPr>
          <p:spPr>
            <a:xfrm>
              <a:off x="2173055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CBC2AFD-F7BB-717B-590F-1035943A98BA}"/>
                </a:ext>
              </a:extLst>
            </p:cNvPr>
            <p:cNvSpPr/>
            <p:nvPr/>
          </p:nvSpPr>
          <p:spPr>
            <a:xfrm rot="10800000">
              <a:off x="3373457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F35ADE6-6A7C-A37B-2C84-4A76712C7194}"/>
                </a:ext>
              </a:extLst>
            </p:cNvPr>
            <p:cNvSpPr/>
            <p:nvPr/>
          </p:nvSpPr>
          <p:spPr>
            <a:xfrm rot="5400000">
              <a:off x="5774261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843337C-E589-04DA-B0A0-64BCD4FF9D97}"/>
                </a:ext>
              </a:extLst>
            </p:cNvPr>
            <p:cNvSpPr/>
            <p:nvPr/>
          </p:nvSpPr>
          <p:spPr>
            <a:xfrm rot="5400000">
              <a:off x="900693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DC710CC-E3E9-2D48-55CD-B0C0711EF0C3}"/>
                </a:ext>
              </a:extLst>
            </p:cNvPr>
            <p:cNvSpPr/>
            <p:nvPr/>
          </p:nvSpPr>
          <p:spPr>
            <a:xfrm rot="10800000">
              <a:off x="2101095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F23E565-2279-29E6-DE34-F755118BF5CC}"/>
                </a:ext>
              </a:extLst>
            </p:cNvPr>
            <p:cNvSpPr/>
            <p:nvPr/>
          </p:nvSpPr>
          <p:spPr>
            <a:xfrm rot="16200000" flipH="1">
              <a:off x="3301497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CF45E91-32F9-1A52-AFBF-3A4ABC55B036}"/>
                </a:ext>
              </a:extLst>
            </p:cNvPr>
            <p:cNvSpPr/>
            <p:nvPr/>
          </p:nvSpPr>
          <p:spPr>
            <a:xfrm rot="8100000">
              <a:off x="5702301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A69F34A-5611-F401-8321-BD943934A54D}"/>
                </a:ext>
              </a:extLst>
            </p:cNvPr>
            <p:cNvSpPr/>
            <p:nvPr/>
          </p:nvSpPr>
          <p:spPr>
            <a:xfrm rot="8100000">
              <a:off x="793823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ECB12A9-F6E4-9C70-E93F-B387F340C094}"/>
                </a:ext>
              </a:extLst>
            </p:cNvPr>
            <p:cNvSpPr/>
            <p:nvPr/>
          </p:nvSpPr>
          <p:spPr>
            <a:xfrm rot="5400000">
              <a:off x="1994225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23BDA3A-9719-9CC1-57BC-7702F09AFDEA}"/>
                </a:ext>
              </a:extLst>
            </p:cNvPr>
            <p:cNvSpPr/>
            <p:nvPr/>
          </p:nvSpPr>
          <p:spPr>
            <a:xfrm rot="16200000">
              <a:off x="3194627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8AFCAD5-B455-AA67-CF25-DAE7711E3EA0}"/>
                </a:ext>
              </a:extLst>
            </p:cNvPr>
            <p:cNvSpPr/>
            <p:nvPr/>
          </p:nvSpPr>
          <p:spPr>
            <a:xfrm>
              <a:off x="5595431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76DF911-EEA5-7113-8FC4-36C105719419}"/>
                </a:ext>
              </a:extLst>
            </p:cNvPr>
            <p:cNvSpPr txBox="1"/>
            <p:nvPr/>
          </p:nvSpPr>
          <p:spPr>
            <a:xfrm>
              <a:off x="515382" y="225323"/>
              <a:ext cx="58272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40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dirty="0"/>
                <a:t>視力、気になりますか？</a:t>
              </a: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2074FB6-56B8-E6B4-9AAF-DEDB78668FF1}"/>
                </a:ext>
              </a:extLst>
            </p:cNvPr>
            <p:cNvSpPr/>
            <p:nvPr/>
          </p:nvSpPr>
          <p:spPr>
            <a:xfrm>
              <a:off x="4253137" y="3000490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60CF434-9006-AF0E-5BB6-06D587382FC2}"/>
                </a:ext>
              </a:extLst>
            </p:cNvPr>
            <p:cNvSpPr/>
            <p:nvPr/>
          </p:nvSpPr>
          <p:spPr>
            <a:xfrm rot="10800000">
              <a:off x="4330841" y="4221462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81FCBB7-C078-D269-1536-CB6DC27040B0}"/>
                </a:ext>
              </a:extLst>
            </p:cNvPr>
            <p:cNvSpPr/>
            <p:nvPr/>
          </p:nvSpPr>
          <p:spPr>
            <a:xfrm rot="16200000" flipH="1">
              <a:off x="4437890" y="6224600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D5A462B-1143-EB71-B745-4B3FAD3AE9BD}"/>
                </a:ext>
              </a:extLst>
            </p:cNvPr>
            <p:cNvSpPr/>
            <p:nvPr/>
          </p:nvSpPr>
          <p:spPr>
            <a:xfrm>
              <a:off x="4519881" y="7800098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9EE1337-6118-6ECB-7AAC-166B210797A2}"/>
                </a:ext>
              </a:extLst>
            </p:cNvPr>
            <p:cNvSpPr/>
            <p:nvPr/>
          </p:nvSpPr>
          <p:spPr>
            <a:xfrm rot="5400000">
              <a:off x="4540905" y="8488031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5826126-1B3D-2473-3E5B-113CFD25DEA9}"/>
                </a:ext>
              </a:extLst>
            </p:cNvPr>
            <p:cNvSpPr/>
            <p:nvPr/>
          </p:nvSpPr>
          <p:spPr>
            <a:xfrm rot="8100000">
              <a:off x="4573857" y="9133821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709FB5A-EBC8-7805-DF7F-BE0491D3565F}"/>
                </a:ext>
              </a:extLst>
            </p:cNvPr>
            <p:cNvSpPr/>
            <p:nvPr/>
          </p:nvSpPr>
          <p:spPr>
            <a:xfrm rot="2700000">
              <a:off x="4501897" y="7076174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E1B45A1-91A5-D6AE-3A6C-276FAEFB92DB}"/>
                </a:ext>
              </a:extLst>
            </p:cNvPr>
            <p:cNvSpPr/>
            <p:nvPr/>
          </p:nvSpPr>
          <p:spPr>
            <a:xfrm rot="8100000">
              <a:off x="4395027" y="5287133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0DA0B24-0B09-5A85-1C5B-43B0CF32295F}"/>
                </a:ext>
              </a:extLst>
            </p:cNvPr>
            <p:cNvCxnSpPr/>
            <p:nvPr/>
          </p:nvCxnSpPr>
          <p:spPr>
            <a:xfrm>
              <a:off x="1649159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B3E3DC37-C8DE-AD36-72D4-D6E4D4A846E1}"/>
                </a:ext>
              </a:extLst>
            </p:cNvPr>
            <p:cNvCxnSpPr/>
            <p:nvPr/>
          </p:nvCxnSpPr>
          <p:spPr>
            <a:xfrm>
              <a:off x="2872478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7A3589BF-75FF-19C5-1F45-D8E41A6E1F83}"/>
                </a:ext>
              </a:extLst>
            </p:cNvPr>
            <p:cNvCxnSpPr/>
            <p:nvPr/>
          </p:nvCxnSpPr>
          <p:spPr>
            <a:xfrm>
              <a:off x="4021656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DF01E0C1-9667-489F-0470-2B0C21153A23}"/>
                </a:ext>
              </a:extLst>
            </p:cNvPr>
            <p:cNvCxnSpPr/>
            <p:nvPr/>
          </p:nvCxnSpPr>
          <p:spPr>
            <a:xfrm>
              <a:off x="5220262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73EE16D6-A62D-9DEE-B3C5-9B9D6BC173C4}"/>
                </a:ext>
              </a:extLst>
            </p:cNvPr>
            <p:cNvSpPr txBox="1"/>
            <p:nvPr/>
          </p:nvSpPr>
          <p:spPr>
            <a:xfrm>
              <a:off x="4572458" y="9597727"/>
              <a:ext cx="23391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40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1200" b="0" dirty="0"/>
                <a:t>※</a:t>
              </a:r>
              <a:r>
                <a:rPr lang="ja-JP" altLang="en-US" sz="1200" b="0" dirty="0"/>
                <a:t>視力検査表ではありません。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B292F4-7A57-7433-3BC3-A6F17E423B05}"/>
              </a:ext>
            </a:extLst>
          </p:cNvPr>
          <p:cNvGrpSpPr/>
          <p:nvPr/>
        </p:nvGrpSpPr>
        <p:grpSpPr>
          <a:xfrm>
            <a:off x="531345" y="225323"/>
            <a:ext cx="6380215" cy="9649403"/>
            <a:chOff x="531345" y="225323"/>
            <a:chExt cx="6380215" cy="964940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6F89D63-3FF5-FF87-034F-0FF5B64C7A21}"/>
                </a:ext>
              </a:extLst>
            </p:cNvPr>
            <p:cNvSpPr/>
            <p:nvPr/>
          </p:nvSpPr>
          <p:spPr>
            <a:xfrm>
              <a:off x="531345" y="1055591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A32CD30-3795-E201-32A8-C113B8C4636A}"/>
                </a:ext>
              </a:extLst>
            </p:cNvPr>
            <p:cNvSpPr/>
            <p:nvPr/>
          </p:nvSpPr>
          <p:spPr>
            <a:xfrm rot="2700000">
              <a:off x="2631993" y="1055590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8565B2C-E3EE-5F07-D6AD-39BD7DCEE95A}"/>
                </a:ext>
              </a:extLst>
            </p:cNvPr>
            <p:cNvSpPr/>
            <p:nvPr/>
          </p:nvSpPr>
          <p:spPr>
            <a:xfrm rot="10800000">
              <a:off x="4732641" y="1055591"/>
              <a:ext cx="1594022" cy="1581403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EDF3882-B314-E0F0-BEA8-969D6CC92BA1}"/>
                </a:ext>
              </a:extLst>
            </p:cNvPr>
            <p:cNvSpPr/>
            <p:nvPr/>
          </p:nvSpPr>
          <p:spPr>
            <a:xfrm rot="5400000">
              <a:off x="651933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93FCBE9-C821-21CF-08B5-B62701932798}"/>
                </a:ext>
              </a:extLst>
            </p:cNvPr>
            <p:cNvSpPr/>
            <p:nvPr/>
          </p:nvSpPr>
          <p:spPr>
            <a:xfrm rot="8100000">
              <a:off x="1852335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3AD3598-6C04-D7BA-222A-F60CE26B5D22}"/>
                </a:ext>
              </a:extLst>
            </p:cNvPr>
            <p:cNvSpPr/>
            <p:nvPr/>
          </p:nvSpPr>
          <p:spPr>
            <a:xfrm rot="18000000">
              <a:off x="3052737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3516D9B-CF5E-2D2A-B650-086CB9B582C7}"/>
                </a:ext>
              </a:extLst>
            </p:cNvPr>
            <p:cNvSpPr/>
            <p:nvPr/>
          </p:nvSpPr>
          <p:spPr>
            <a:xfrm rot="14400000">
              <a:off x="5453541" y="2997511"/>
              <a:ext cx="752532" cy="74657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E7197CF-BE35-E957-BA97-751880D0F087}"/>
                </a:ext>
              </a:extLst>
            </p:cNvPr>
            <p:cNvSpPr/>
            <p:nvPr/>
          </p:nvSpPr>
          <p:spPr>
            <a:xfrm rot="16200000" flipH="1">
              <a:off x="729637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D427E79-99D6-9D07-6227-D073AF237869}"/>
                </a:ext>
              </a:extLst>
            </p:cNvPr>
            <p:cNvSpPr/>
            <p:nvPr/>
          </p:nvSpPr>
          <p:spPr>
            <a:xfrm rot="8100000">
              <a:off x="1930039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D715BDD-187B-4D7D-37AF-B84D24A7AA61}"/>
                </a:ext>
              </a:extLst>
            </p:cNvPr>
            <p:cNvSpPr/>
            <p:nvPr/>
          </p:nvSpPr>
          <p:spPr>
            <a:xfrm>
              <a:off x="3130441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2666B1A-8342-76D1-B80A-0EBF5BA8D238}"/>
                </a:ext>
              </a:extLst>
            </p:cNvPr>
            <p:cNvSpPr/>
            <p:nvPr/>
          </p:nvSpPr>
          <p:spPr>
            <a:xfrm rot="8100000">
              <a:off x="5531245" y="4218483"/>
              <a:ext cx="597124" cy="5923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F62FC17-88AF-6AFB-2CFF-7A72C8170102}"/>
                </a:ext>
              </a:extLst>
            </p:cNvPr>
            <p:cNvSpPr/>
            <p:nvPr/>
          </p:nvSpPr>
          <p:spPr>
            <a:xfrm rot="5400000">
              <a:off x="836686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930044D-8AA7-C28E-0E21-3A1BE2DBC2D2}"/>
                </a:ext>
              </a:extLst>
            </p:cNvPr>
            <p:cNvSpPr/>
            <p:nvPr/>
          </p:nvSpPr>
          <p:spPr>
            <a:xfrm rot="2700000">
              <a:off x="2037088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BABCD05-2C1A-ECC0-8F80-555D5736AD83}"/>
                </a:ext>
              </a:extLst>
            </p:cNvPr>
            <p:cNvSpPr/>
            <p:nvPr/>
          </p:nvSpPr>
          <p:spPr>
            <a:xfrm rot="8100000">
              <a:off x="3237490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65C09C-444F-AF92-716C-D59C647B910B}"/>
                </a:ext>
              </a:extLst>
            </p:cNvPr>
            <p:cNvSpPr/>
            <p:nvPr/>
          </p:nvSpPr>
          <p:spPr>
            <a:xfrm rot="10800000">
              <a:off x="5638294" y="6221621"/>
              <a:ext cx="383026" cy="379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7C3AD70-07F2-5C5F-2369-E7C25FD9B392}"/>
                </a:ext>
              </a:extLst>
            </p:cNvPr>
            <p:cNvSpPr/>
            <p:nvPr/>
          </p:nvSpPr>
          <p:spPr>
            <a:xfrm rot="8100000">
              <a:off x="918677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6BC0002-C6C2-78DB-A515-21788C72B82A}"/>
                </a:ext>
              </a:extLst>
            </p:cNvPr>
            <p:cNvSpPr/>
            <p:nvPr/>
          </p:nvSpPr>
          <p:spPr>
            <a:xfrm rot="16200000" flipH="1">
              <a:off x="2119079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AC8C920-B421-BFBA-62CB-1B265F1998C6}"/>
                </a:ext>
              </a:extLst>
            </p:cNvPr>
            <p:cNvSpPr/>
            <p:nvPr/>
          </p:nvSpPr>
          <p:spPr>
            <a:xfrm rot="5400000">
              <a:off x="3319481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B905DC7-35AF-1964-608C-0622C2A49A98}"/>
                </a:ext>
              </a:extLst>
            </p:cNvPr>
            <p:cNvSpPr/>
            <p:nvPr/>
          </p:nvSpPr>
          <p:spPr>
            <a:xfrm rot="2700000">
              <a:off x="5720285" y="7797119"/>
              <a:ext cx="219044" cy="217312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C49A9CA-452F-4AFE-8A92-FF988D0546CD}"/>
                </a:ext>
              </a:extLst>
            </p:cNvPr>
            <p:cNvSpPr/>
            <p:nvPr/>
          </p:nvSpPr>
          <p:spPr>
            <a:xfrm>
              <a:off x="939701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D47112C-0AF9-9673-A3E9-B16AECEDB211}"/>
                </a:ext>
              </a:extLst>
            </p:cNvPr>
            <p:cNvSpPr/>
            <p:nvPr/>
          </p:nvSpPr>
          <p:spPr>
            <a:xfrm rot="8100000">
              <a:off x="2140103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86B47C2-F614-4E2D-A56F-0B293D009107}"/>
                </a:ext>
              </a:extLst>
            </p:cNvPr>
            <p:cNvSpPr/>
            <p:nvPr/>
          </p:nvSpPr>
          <p:spPr>
            <a:xfrm rot="8100000">
              <a:off x="3340505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15DE2ED-5BF5-889C-887F-D6B79E705F05}"/>
                </a:ext>
              </a:extLst>
            </p:cNvPr>
            <p:cNvSpPr/>
            <p:nvPr/>
          </p:nvSpPr>
          <p:spPr>
            <a:xfrm rot="16200000" flipH="1">
              <a:off x="5741309" y="8485052"/>
              <a:ext cx="176996" cy="175596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721A6F6-4297-7630-0FBA-CD915DAD95F4}"/>
                </a:ext>
              </a:extLst>
            </p:cNvPr>
            <p:cNvSpPr/>
            <p:nvPr/>
          </p:nvSpPr>
          <p:spPr>
            <a:xfrm rot="8100000">
              <a:off x="972653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75BCDCF-5D89-32C1-A75E-1728B0CF10A8}"/>
                </a:ext>
              </a:extLst>
            </p:cNvPr>
            <p:cNvSpPr/>
            <p:nvPr/>
          </p:nvSpPr>
          <p:spPr>
            <a:xfrm>
              <a:off x="2173055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CBC2AFD-F7BB-717B-590F-1035943A98BA}"/>
                </a:ext>
              </a:extLst>
            </p:cNvPr>
            <p:cNvSpPr/>
            <p:nvPr/>
          </p:nvSpPr>
          <p:spPr>
            <a:xfrm rot="10800000">
              <a:off x="3373457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F35ADE6-6A7C-A37B-2C84-4A76712C7194}"/>
                </a:ext>
              </a:extLst>
            </p:cNvPr>
            <p:cNvSpPr/>
            <p:nvPr/>
          </p:nvSpPr>
          <p:spPr>
            <a:xfrm rot="5400000">
              <a:off x="5774261" y="9130842"/>
              <a:ext cx="111092" cy="11021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E843337C-E589-04DA-B0A0-64BCD4FF9D97}"/>
                </a:ext>
              </a:extLst>
            </p:cNvPr>
            <p:cNvSpPr/>
            <p:nvPr/>
          </p:nvSpPr>
          <p:spPr>
            <a:xfrm rot="5400000">
              <a:off x="900693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DC710CC-E3E9-2D48-55CD-B0C0711EF0C3}"/>
                </a:ext>
              </a:extLst>
            </p:cNvPr>
            <p:cNvSpPr/>
            <p:nvPr/>
          </p:nvSpPr>
          <p:spPr>
            <a:xfrm rot="10800000">
              <a:off x="2101095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F23E565-2279-29E6-DE34-F755118BF5CC}"/>
                </a:ext>
              </a:extLst>
            </p:cNvPr>
            <p:cNvSpPr/>
            <p:nvPr/>
          </p:nvSpPr>
          <p:spPr>
            <a:xfrm rot="16200000" flipH="1">
              <a:off x="3301497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CF45E91-32F9-1A52-AFBF-3A4ABC55B036}"/>
                </a:ext>
              </a:extLst>
            </p:cNvPr>
            <p:cNvSpPr/>
            <p:nvPr/>
          </p:nvSpPr>
          <p:spPr>
            <a:xfrm rot="8100000">
              <a:off x="5702301" y="7073195"/>
              <a:ext cx="255012" cy="252994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A69F34A-5611-F401-8321-BD943934A54D}"/>
                </a:ext>
              </a:extLst>
            </p:cNvPr>
            <p:cNvSpPr/>
            <p:nvPr/>
          </p:nvSpPr>
          <p:spPr>
            <a:xfrm rot="8100000">
              <a:off x="793823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ECB12A9-F6E4-9C70-E93F-B387F340C094}"/>
                </a:ext>
              </a:extLst>
            </p:cNvPr>
            <p:cNvSpPr/>
            <p:nvPr/>
          </p:nvSpPr>
          <p:spPr>
            <a:xfrm rot="5400000">
              <a:off x="1994225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23BDA3A-9719-9CC1-57BC-7702F09AFDEA}"/>
                </a:ext>
              </a:extLst>
            </p:cNvPr>
            <p:cNvSpPr/>
            <p:nvPr/>
          </p:nvSpPr>
          <p:spPr>
            <a:xfrm rot="16200000">
              <a:off x="3194627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8AFCAD5-B455-AA67-CF25-DAE7711E3EA0}"/>
                </a:ext>
              </a:extLst>
            </p:cNvPr>
            <p:cNvSpPr/>
            <p:nvPr/>
          </p:nvSpPr>
          <p:spPr>
            <a:xfrm>
              <a:off x="5595431" y="5284154"/>
              <a:ext cx="468752" cy="465040"/>
            </a:xfrm>
            <a:custGeom>
              <a:avLst/>
              <a:gdLst>
                <a:gd name="connsiteX0" fmla="*/ 1977080 w 3373396"/>
                <a:gd name="connsiteY0" fmla="*/ 0 h 3346690"/>
                <a:gd name="connsiteX1" fmla="*/ 2026627 w 3373396"/>
                <a:gd name="connsiteY1" fmla="*/ 7562 h 3346690"/>
                <a:gd name="connsiteX2" fmla="*/ 3373396 w 3373396"/>
                <a:gd name="connsiteY2" fmla="*/ 1659992 h 3346690"/>
                <a:gd name="connsiteX3" fmla="*/ 1686698 w 3373396"/>
                <a:gd name="connsiteY3" fmla="*/ 3346690 h 3346690"/>
                <a:gd name="connsiteX4" fmla="*/ 0 w 3373396"/>
                <a:gd name="connsiteY4" fmla="*/ 1659992 h 3346690"/>
                <a:gd name="connsiteX5" fmla="*/ 1346770 w 3373396"/>
                <a:gd name="connsiteY5" fmla="*/ 7562 h 3346690"/>
                <a:gd name="connsiteX6" fmla="*/ 1396313 w 3373396"/>
                <a:gd name="connsiteY6" fmla="*/ 1 h 3346690"/>
                <a:gd name="connsiteX7" fmla="*/ 1396313 w 3373396"/>
                <a:gd name="connsiteY7" fmla="*/ 544890 h 3346690"/>
                <a:gd name="connsiteX8" fmla="*/ 1343702 w 3373396"/>
                <a:gd name="connsiteY8" fmla="*/ 558417 h 3346690"/>
                <a:gd name="connsiteX9" fmla="*/ 533266 w 3373396"/>
                <a:gd name="connsiteY9" fmla="*/ 1659992 h 3346690"/>
                <a:gd name="connsiteX10" fmla="*/ 1686697 w 3373396"/>
                <a:gd name="connsiteY10" fmla="*/ 2813423 h 3346690"/>
                <a:gd name="connsiteX11" fmla="*/ 2840128 w 3373396"/>
                <a:gd name="connsiteY11" fmla="*/ 1659992 h 3346690"/>
                <a:gd name="connsiteX12" fmla="*/ 2029692 w 3373396"/>
                <a:gd name="connsiteY12" fmla="*/ 558417 h 3346690"/>
                <a:gd name="connsiteX13" fmla="*/ 1977080 w 3373396"/>
                <a:gd name="connsiteY13" fmla="*/ 544889 h 33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73396" h="3346690">
                  <a:moveTo>
                    <a:pt x="1977080" y="0"/>
                  </a:moveTo>
                  <a:lnTo>
                    <a:pt x="2026627" y="7562"/>
                  </a:lnTo>
                  <a:cubicBezTo>
                    <a:pt x="2795227" y="164840"/>
                    <a:pt x="3373396" y="844896"/>
                    <a:pt x="3373396" y="1659992"/>
                  </a:cubicBezTo>
                  <a:cubicBezTo>
                    <a:pt x="3373396" y="2591530"/>
                    <a:pt x="2618236" y="3346690"/>
                    <a:pt x="1686698" y="3346690"/>
                  </a:cubicBezTo>
                  <a:cubicBezTo>
                    <a:pt x="755160" y="3346690"/>
                    <a:pt x="0" y="2591530"/>
                    <a:pt x="0" y="1659992"/>
                  </a:cubicBezTo>
                  <a:cubicBezTo>
                    <a:pt x="0" y="844896"/>
                    <a:pt x="578170" y="164840"/>
                    <a:pt x="1346770" y="7562"/>
                  </a:cubicBezTo>
                  <a:lnTo>
                    <a:pt x="1396313" y="1"/>
                  </a:lnTo>
                  <a:lnTo>
                    <a:pt x="1396313" y="544890"/>
                  </a:lnTo>
                  <a:lnTo>
                    <a:pt x="1343702" y="558417"/>
                  </a:lnTo>
                  <a:cubicBezTo>
                    <a:pt x="874177" y="704455"/>
                    <a:pt x="533266" y="1142412"/>
                    <a:pt x="533266" y="1659992"/>
                  </a:cubicBezTo>
                  <a:cubicBezTo>
                    <a:pt x="533266" y="2297014"/>
                    <a:pt x="1049675" y="2813423"/>
                    <a:pt x="1686697" y="2813423"/>
                  </a:cubicBezTo>
                  <a:cubicBezTo>
                    <a:pt x="2323719" y="2813423"/>
                    <a:pt x="2840128" y="2297014"/>
                    <a:pt x="2840128" y="1659992"/>
                  </a:cubicBezTo>
                  <a:cubicBezTo>
                    <a:pt x="2840128" y="1142412"/>
                    <a:pt x="2499218" y="704455"/>
                    <a:pt x="2029692" y="558417"/>
                  </a:cubicBezTo>
                  <a:lnTo>
                    <a:pt x="1977080" y="54488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76DF911-EEA5-7113-8FC4-36C105719419}"/>
                </a:ext>
              </a:extLst>
            </p:cNvPr>
            <p:cNvSpPr txBox="1"/>
            <p:nvPr/>
          </p:nvSpPr>
          <p:spPr>
            <a:xfrm>
              <a:off x="2567226" y="225323"/>
              <a:ext cx="17235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40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dirty="0"/>
                <a:t>お願い</a:t>
              </a: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941BFDF-AB0D-0FA7-3CF8-38B9E2741DDE}"/>
                </a:ext>
              </a:extLst>
            </p:cNvPr>
            <p:cNvGrpSpPr/>
            <p:nvPr/>
          </p:nvGrpSpPr>
          <p:grpSpPr>
            <a:xfrm>
              <a:off x="4182378" y="3012112"/>
              <a:ext cx="877163" cy="6314132"/>
              <a:chOff x="6528631" y="3141479"/>
              <a:chExt cx="877163" cy="6314132"/>
            </a:xfrm>
          </p:grpSpPr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33DB44D8-7A4B-53C3-236F-11C23445C04A}"/>
                  </a:ext>
                </a:extLst>
              </p:cNvPr>
              <p:cNvSpPr txBox="1"/>
              <p:nvPr/>
            </p:nvSpPr>
            <p:spPr>
              <a:xfrm>
                <a:off x="6618399" y="4399640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40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イ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1CFB8A7F-8F08-48C2-FA8E-EA4EF0AA847A}"/>
                  </a:ext>
                </a:extLst>
              </p:cNvPr>
              <p:cNvSpPr txBox="1"/>
              <p:nvPr/>
            </p:nvSpPr>
            <p:spPr>
              <a:xfrm>
                <a:off x="6644047" y="5442357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3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</a:t>
                </a: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99987D93-085F-3AA1-0E0D-6A82C9B31244}"/>
                  </a:ext>
                </a:extLst>
              </p:cNvPr>
              <p:cNvSpPr txBox="1"/>
              <p:nvPr/>
            </p:nvSpPr>
            <p:spPr>
              <a:xfrm>
                <a:off x="6695343" y="6423519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2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</a:t>
                </a: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47421B03-3C9D-106C-4BBB-800C9108F538}"/>
                  </a:ext>
                </a:extLst>
              </p:cNvPr>
              <p:cNvSpPr txBox="1"/>
              <p:nvPr/>
            </p:nvSpPr>
            <p:spPr>
              <a:xfrm>
                <a:off x="6759463" y="7281570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</a:t>
                </a: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00CE35D9-F701-54F8-9029-68F55CB72994}"/>
                  </a:ext>
                </a:extLst>
              </p:cNvPr>
              <p:cNvSpPr txBox="1"/>
              <p:nvPr/>
            </p:nvSpPr>
            <p:spPr>
              <a:xfrm>
                <a:off x="6528631" y="3141479"/>
                <a:ext cx="87716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5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ト</a:t>
                </a: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2ACD968A-8CB5-0095-FFA7-FD1C3A89D5D1}"/>
                  </a:ext>
                </a:extLst>
              </p:cNvPr>
              <p:cNvSpPr txBox="1"/>
              <p:nvPr/>
            </p:nvSpPr>
            <p:spPr>
              <a:xfrm>
                <a:off x="6785111" y="7985733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れ</a:t>
                </a: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206F9FEF-3EB0-1147-84FD-2F3505B787BD}"/>
                  </a:ext>
                </a:extLst>
              </p:cNvPr>
              <p:cNvSpPr txBox="1"/>
              <p:nvPr/>
            </p:nvSpPr>
            <p:spPr>
              <a:xfrm>
                <a:off x="6804347" y="8628341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い</a:t>
                </a: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6D06DA33-7624-9B38-DF21-DC3FC4C4C589}"/>
                  </a:ext>
                </a:extLst>
              </p:cNvPr>
              <p:cNvSpPr txBox="1"/>
              <p:nvPr/>
            </p:nvSpPr>
            <p:spPr>
              <a:xfrm>
                <a:off x="6817171" y="9224779"/>
                <a:ext cx="3000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</a:t>
                </a:r>
              </a:p>
            </p:txBody>
          </p:sp>
        </p:grp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80DA0B24-0B09-5A85-1C5B-43B0CF32295F}"/>
                </a:ext>
              </a:extLst>
            </p:cNvPr>
            <p:cNvCxnSpPr/>
            <p:nvPr/>
          </p:nvCxnSpPr>
          <p:spPr>
            <a:xfrm>
              <a:off x="1649159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B3E3DC37-C8DE-AD36-72D4-D6E4D4A846E1}"/>
                </a:ext>
              </a:extLst>
            </p:cNvPr>
            <p:cNvCxnSpPr/>
            <p:nvPr/>
          </p:nvCxnSpPr>
          <p:spPr>
            <a:xfrm>
              <a:off x="2872478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7A3589BF-75FF-19C5-1F45-D8E41A6E1F83}"/>
                </a:ext>
              </a:extLst>
            </p:cNvPr>
            <p:cNvCxnSpPr/>
            <p:nvPr/>
          </p:nvCxnSpPr>
          <p:spPr>
            <a:xfrm>
              <a:off x="4021656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DF01E0C1-9667-489F-0470-2B0C21153A23}"/>
                </a:ext>
              </a:extLst>
            </p:cNvPr>
            <p:cNvCxnSpPr/>
            <p:nvPr/>
          </p:nvCxnSpPr>
          <p:spPr>
            <a:xfrm>
              <a:off x="5220262" y="2994532"/>
              <a:ext cx="0" cy="6331712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73EE16D6-A62D-9DEE-B3C5-9B9D6BC173C4}"/>
                </a:ext>
              </a:extLst>
            </p:cNvPr>
            <p:cNvSpPr txBox="1"/>
            <p:nvPr/>
          </p:nvSpPr>
          <p:spPr>
            <a:xfrm>
              <a:off x="4572458" y="9597727"/>
              <a:ext cx="23391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kumimoji="1" sz="40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1200" b="0" dirty="0"/>
                <a:t>※</a:t>
              </a:r>
              <a:r>
                <a:rPr lang="ja-JP" altLang="en-US" sz="1200" b="0" dirty="0"/>
                <a:t>視力検査表ではありません。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7365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BC2893B-55F2-4C80-DD03-C4AF807AE63D}"/>
              </a:ext>
            </a:extLst>
          </p:cNvPr>
          <p:cNvGrpSpPr/>
          <p:nvPr/>
        </p:nvGrpSpPr>
        <p:grpSpPr>
          <a:xfrm>
            <a:off x="513909" y="1683409"/>
            <a:ext cx="877163" cy="6314132"/>
            <a:chOff x="6528631" y="3141479"/>
            <a:chExt cx="877163" cy="631413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7E8CDDE-32FE-2083-C46E-A45DC65E54CE}"/>
                </a:ext>
              </a:extLst>
            </p:cNvPr>
            <p:cNvSpPr txBox="1"/>
            <p:nvPr/>
          </p:nvSpPr>
          <p:spPr>
            <a:xfrm>
              <a:off x="6618399" y="439964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9F08253-D048-8831-682E-70AC2284C608}"/>
                </a:ext>
              </a:extLst>
            </p:cNvPr>
            <p:cNvSpPr txBox="1"/>
            <p:nvPr/>
          </p:nvSpPr>
          <p:spPr>
            <a:xfrm>
              <a:off x="6644047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レ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1462B5E-AA63-96C7-2D6D-93AF2B6E80B9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BA5DACD-3A66-593B-AA42-934274BFFA69}"/>
                </a:ext>
              </a:extLst>
            </p:cNvPr>
            <p:cNvSpPr txBox="1"/>
            <p:nvPr/>
          </p:nvSpPr>
          <p:spPr>
            <a:xfrm>
              <a:off x="6759463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き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81F1734-A5DE-83E0-5DFB-B5F1CB588A7F}"/>
                </a:ext>
              </a:extLst>
            </p:cNvPr>
            <p:cNvSpPr txBox="1"/>
            <p:nvPr/>
          </p:nvSpPr>
          <p:spPr>
            <a:xfrm>
              <a:off x="6528631" y="314147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ト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27E95F9-AA28-56F5-23B4-0D873174890B}"/>
                </a:ext>
              </a:extLst>
            </p:cNvPr>
            <p:cNvSpPr txBox="1"/>
            <p:nvPr/>
          </p:nvSpPr>
          <p:spPr>
            <a:xfrm>
              <a:off x="6785111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れ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4A83C74-1AF7-552A-0A51-A12A52008558}"/>
                </a:ext>
              </a:extLst>
            </p:cNvPr>
            <p:cNvSpPr txBox="1"/>
            <p:nvPr/>
          </p:nvSpPr>
          <p:spPr>
            <a:xfrm>
              <a:off x="6804347" y="8628341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6126B72-8584-1CA8-17F0-B7545426507B}"/>
                </a:ext>
              </a:extLst>
            </p:cNvPr>
            <p:cNvSpPr txBox="1"/>
            <p:nvPr/>
          </p:nvSpPr>
          <p:spPr>
            <a:xfrm>
              <a:off x="6817171" y="922477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D54DD91-C7CE-25E0-F4B3-5A272D4E9A1C}"/>
              </a:ext>
            </a:extLst>
          </p:cNvPr>
          <p:cNvGrpSpPr/>
          <p:nvPr/>
        </p:nvGrpSpPr>
        <p:grpSpPr>
          <a:xfrm>
            <a:off x="3218024" y="2925759"/>
            <a:ext cx="697627" cy="3251262"/>
            <a:chOff x="6618399" y="4399640"/>
            <a:chExt cx="697627" cy="325126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304B33E-CBBC-B21A-4293-DDBFA4677700}"/>
                </a:ext>
              </a:extLst>
            </p:cNvPr>
            <p:cNvSpPr txBox="1"/>
            <p:nvPr/>
          </p:nvSpPr>
          <p:spPr>
            <a:xfrm>
              <a:off x="6618399" y="439964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CA9B94F-04A4-7BED-6C56-9AD749749B0C}"/>
                </a:ext>
              </a:extLst>
            </p:cNvPr>
            <p:cNvSpPr txBox="1"/>
            <p:nvPr/>
          </p:nvSpPr>
          <p:spPr>
            <a:xfrm>
              <a:off x="6644047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静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6AC4236-C930-AE70-7900-BD10A2666BEC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か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50A68AB-6DA6-443A-2184-92825BEF42BF}"/>
                </a:ext>
              </a:extLst>
            </p:cNvPr>
            <p:cNvSpPr txBox="1"/>
            <p:nvPr/>
          </p:nvSpPr>
          <p:spPr>
            <a:xfrm>
              <a:off x="6759463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1A3738A-2DF9-4FD0-D768-1B1A98F8C4D9}"/>
              </a:ext>
            </a:extLst>
          </p:cNvPr>
          <p:cNvGrpSpPr/>
          <p:nvPr/>
        </p:nvGrpSpPr>
        <p:grpSpPr>
          <a:xfrm>
            <a:off x="4082363" y="3968476"/>
            <a:ext cx="646331" cy="2851153"/>
            <a:chOff x="6644046" y="5442357"/>
            <a:chExt cx="646331" cy="2851153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B7C4C15-A07D-811A-AF23-A8D7952BF1F6}"/>
                </a:ext>
              </a:extLst>
            </p:cNvPr>
            <p:cNvSpPr txBox="1"/>
            <p:nvPr/>
          </p:nvSpPr>
          <p:spPr>
            <a:xfrm>
              <a:off x="6644046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一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40DB32E-5BCA-BAF4-9B86-3F9112E20917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歩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E64B6C1-F19F-E558-5157-A503C05235AB}"/>
                </a:ext>
              </a:extLst>
            </p:cNvPr>
            <p:cNvSpPr txBox="1"/>
            <p:nvPr/>
          </p:nvSpPr>
          <p:spPr>
            <a:xfrm>
              <a:off x="6759463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前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D8D9798-1598-B40A-6CA1-8D60E381B791}"/>
                </a:ext>
              </a:extLst>
            </p:cNvPr>
            <p:cNvSpPr txBox="1"/>
            <p:nvPr/>
          </p:nvSpPr>
          <p:spPr>
            <a:xfrm>
              <a:off x="6785111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へ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F9FAF18-C570-9E74-CCBC-96770B4D143E}"/>
              </a:ext>
            </a:extLst>
          </p:cNvPr>
          <p:cNvGrpSpPr/>
          <p:nvPr/>
        </p:nvGrpSpPr>
        <p:grpSpPr>
          <a:xfrm>
            <a:off x="1450518" y="3984287"/>
            <a:ext cx="646331" cy="2851153"/>
            <a:chOff x="6644047" y="5442357"/>
            <a:chExt cx="646331" cy="2851153"/>
          </a:xfrm>
        </p:grpSpPr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FD259D2-4F60-BB38-F589-46E41360A0BB}"/>
                </a:ext>
              </a:extLst>
            </p:cNvPr>
            <p:cNvSpPr txBox="1"/>
            <p:nvPr/>
          </p:nvSpPr>
          <p:spPr>
            <a:xfrm>
              <a:off x="6644047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飲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1EE9E3C-6AF8-9802-548B-508ED6C32615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食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C8B909A-E14E-B4D8-0C5F-C4086C8ECF03}"/>
                </a:ext>
              </a:extLst>
            </p:cNvPr>
            <p:cNvSpPr txBox="1"/>
            <p:nvPr/>
          </p:nvSpPr>
          <p:spPr>
            <a:xfrm>
              <a:off x="6759463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463F113F-C05C-7AE5-1FA0-7BAB6CB6AF14}"/>
                </a:ext>
              </a:extLst>
            </p:cNvPr>
            <p:cNvSpPr txBox="1"/>
            <p:nvPr/>
          </p:nvSpPr>
          <p:spPr>
            <a:xfrm>
              <a:off x="6785112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止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E1C66B9-1A5C-7BFB-7536-FA92AE3B37DE}"/>
              </a:ext>
            </a:extLst>
          </p:cNvPr>
          <p:cNvGrpSpPr/>
          <p:nvPr/>
        </p:nvGrpSpPr>
        <p:grpSpPr>
          <a:xfrm>
            <a:off x="1591583" y="7170271"/>
            <a:ext cx="319318" cy="827270"/>
            <a:chOff x="6807553" y="8628341"/>
            <a:chExt cx="319318" cy="827270"/>
          </a:xfrm>
        </p:grpSpPr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DD454B70-4E44-7D74-6CBD-00033F2C375A}"/>
                </a:ext>
              </a:extLst>
            </p:cNvPr>
            <p:cNvSpPr txBox="1"/>
            <p:nvPr/>
          </p:nvSpPr>
          <p:spPr>
            <a:xfrm>
              <a:off x="6807553" y="8628341"/>
              <a:ext cx="3193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65B2626D-FF1C-0F9B-73F9-7D66473541EB}"/>
                </a:ext>
              </a:extLst>
            </p:cNvPr>
            <p:cNvSpPr txBox="1"/>
            <p:nvPr/>
          </p:nvSpPr>
          <p:spPr>
            <a:xfrm>
              <a:off x="6817171" y="922477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煙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3535331-2581-8F36-DB8D-FB969E0D5AA0}"/>
              </a:ext>
            </a:extLst>
          </p:cNvPr>
          <p:cNvGrpSpPr/>
          <p:nvPr/>
        </p:nvGrpSpPr>
        <p:grpSpPr>
          <a:xfrm>
            <a:off x="2277846" y="1683409"/>
            <a:ext cx="877163" cy="6314132"/>
            <a:chOff x="6528631" y="3141479"/>
            <a:chExt cx="877163" cy="6314132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F986F44E-F0BB-A403-F198-E77CE06C13BE}"/>
                </a:ext>
              </a:extLst>
            </p:cNvPr>
            <p:cNvSpPr txBox="1"/>
            <p:nvPr/>
          </p:nvSpPr>
          <p:spPr>
            <a:xfrm>
              <a:off x="6618399" y="439964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れ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CD375B21-8ABE-88AB-FE79-82CA81DC3330}"/>
                </a:ext>
              </a:extLst>
            </p:cNvPr>
            <p:cNvSpPr txBox="1"/>
            <p:nvPr/>
          </p:nvSpPr>
          <p:spPr>
            <a:xfrm>
              <a:off x="6644047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物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3D4004F-D08D-F78E-8E72-28E47AADABC9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F858F658-0785-5577-A536-506927B84691}"/>
                </a:ext>
              </a:extLst>
            </p:cNvPr>
            <p:cNvSpPr txBox="1"/>
            <p:nvPr/>
          </p:nvSpPr>
          <p:spPr>
            <a:xfrm>
              <a:off x="6759463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54B9E4D0-AE59-E380-58EF-859BA5BD50C5}"/>
                </a:ext>
              </a:extLst>
            </p:cNvPr>
            <p:cNvSpPr txBox="1"/>
            <p:nvPr/>
          </p:nvSpPr>
          <p:spPr>
            <a:xfrm>
              <a:off x="6528631" y="314147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忘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8DD1742-2558-855E-2BBA-F5046E2D0B40}"/>
                </a:ext>
              </a:extLst>
            </p:cNvPr>
            <p:cNvSpPr txBox="1"/>
            <p:nvPr/>
          </p:nvSpPr>
          <p:spPr>
            <a:xfrm>
              <a:off x="6785111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注</a:t>
              </a: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9144FFDF-53BF-4303-24E5-DDB69FBAD66B}"/>
                </a:ext>
              </a:extLst>
            </p:cNvPr>
            <p:cNvSpPr txBox="1"/>
            <p:nvPr/>
          </p:nvSpPr>
          <p:spPr>
            <a:xfrm>
              <a:off x="6807554" y="8628341"/>
              <a:ext cx="3193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意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ABA85AB1-A95B-25A5-2AC0-6A9728F815DA}"/>
                </a:ext>
              </a:extLst>
            </p:cNvPr>
            <p:cNvSpPr txBox="1"/>
            <p:nvPr/>
          </p:nvSpPr>
          <p:spPr>
            <a:xfrm>
              <a:off x="6817171" y="922477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C63DE621-3E60-0FBC-F642-873089219B88}"/>
              </a:ext>
            </a:extLst>
          </p:cNvPr>
          <p:cNvGrpSpPr/>
          <p:nvPr/>
        </p:nvGrpSpPr>
        <p:grpSpPr>
          <a:xfrm>
            <a:off x="4736840" y="1683409"/>
            <a:ext cx="877163" cy="6314132"/>
            <a:chOff x="6528631" y="3141479"/>
            <a:chExt cx="877163" cy="6314132"/>
          </a:xfrm>
        </p:grpSpPr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DF30340-6A79-C163-55B8-7049EB86865E}"/>
                </a:ext>
              </a:extLst>
            </p:cNvPr>
            <p:cNvSpPr txBox="1"/>
            <p:nvPr/>
          </p:nvSpPr>
          <p:spPr>
            <a:xfrm>
              <a:off x="6618399" y="4399640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電</a:t>
              </a: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601A8698-C8FB-2269-68E8-086D5333F9CD}"/>
                </a:ext>
              </a:extLst>
            </p:cNvPr>
            <p:cNvSpPr txBox="1"/>
            <p:nvPr/>
          </p:nvSpPr>
          <p:spPr>
            <a:xfrm>
              <a:off x="6644047" y="5442357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</a:t>
              </a: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49F362C4-2F30-52AB-939F-7C76888B94A7}"/>
                </a:ext>
              </a:extLst>
            </p:cNvPr>
            <p:cNvSpPr txBox="1"/>
            <p:nvPr/>
          </p:nvSpPr>
          <p:spPr>
            <a:xfrm>
              <a:off x="6695343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ご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BB75E467-D8DF-53D2-A635-B77B4DB6F503}"/>
                </a:ext>
              </a:extLst>
            </p:cNvPr>
            <p:cNvSpPr txBox="1"/>
            <p:nvPr/>
          </p:nvSpPr>
          <p:spPr>
            <a:xfrm>
              <a:off x="6759465" y="728157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協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4126A57B-4EA2-F569-6ADA-AE6B3BDED82B}"/>
                </a:ext>
              </a:extLst>
            </p:cNvPr>
            <p:cNvSpPr txBox="1"/>
            <p:nvPr/>
          </p:nvSpPr>
          <p:spPr>
            <a:xfrm>
              <a:off x="6528631" y="314147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節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035E6FA-840D-F8FA-1151-913928FDF86B}"/>
                </a:ext>
              </a:extLst>
            </p:cNvPr>
            <p:cNvSpPr txBox="1"/>
            <p:nvPr/>
          </p:nvSpPr>
          <p:spPr>
            <a:xfrm>
              <a:off x="6785111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力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5167E207-DBE6-23A3-FDAA-7AF259ED5849}"/>
                </a:ext>
              </a:extLst>
            </p:cNvPr>
            <p:cNvSpPr txBox="1"/>
            <p:nvPr/>
          </p:nvSpPr>
          <p:spPr>
            <a:xfrm>
              <a:off x="6807553" y="8628341"/>
              <a:ext cx="3193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を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67052ED8-E300-DF94-42AE-C8B35144B16A}"/>
                </a:ext>
              </a:extLst>
            </p:cNvPr>
            <p:cNvSpPr txBox="1"/>
            <p:nvPr/>
          </p:nvSpPr>
          <p:spPr>
            <a:xfrm>
              <a:off x="6817171" y="922477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7BA873B-2662-43EB-EA1D-BDAE10D63644}"/>
              </a:ext>
            </a:extLst>
          </p:cNvPr>
          <p:cNvGrpSpPr/>
          <p:nvPr/>
        </p:nvGrpSpPr>
        <p:grpSpPr>
          <a:xfrm>
            <a:off x="5842664" y="4965449"/>
            <a:ext cx="543739" cy="3032092"/>
            <a:chOff x="6695342" y="6423519"/>
            <a:chExt cx="543739" cy="3032092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E0996331-9A6E-6C76-30BC-3DBE55C6B79E}"/>
                </a:ext>
              </a:extLst>
            </p:cNvPr>
            <p:cNvSpPr txBox="1"/>
            <p:nvPr/>
          </p:nvSpPr>
          <p:spPr>
            <a:xfrm>
              <a:off x="6695342" y="642351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飛</a:t>
              </a: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118FE9CF-2E64-4011-A427-6E32A2B59731}"/>
                </a:ext>
              </a:extLst>
            </p:cNvPr>
            <p:cNvSpPr txBox="1"/>
            <p:nvPr/>
          </p:nvSpPr>
          <p:spPr>
            <a:xfrm>
              <a:off x="6759465" y="7281570"/>
              <a:ext cx="415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ば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E08BA26B-42AE-4C96-5D50-32749DC26BC6}"/>
                </a:ext>
              </a:extLst>
            </p:cNvPr>
            <p:cNvSpPr txBox="1"/>
            <p:nvPr/>
          </p:nvSpPr>
          <p:spPr>
            <a:xfrm>
              <a:off x="6785111" y="7985733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す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AFDD3E12-50ED-A133-F6C6-1411B10758BF}"/>
                </a:ext>
              </a:extLst>
            </p:cNvPr>
            <p:cNvSpPr txBox="1"/>
            <p:nvPr/>
          </p:nvSpPr>
          <p:spPr>
            <a:xfrm>
              <a:off x="6807553" y="8628341"/>
              <a:ext cx="31931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1FB185A7-C912-C019-E0AC-28097404502B}"/>
                </a:ext>
              </a:extLst>
            </p:cNvPr>
            <p:cNvSpPr txBox="1"/>
            <p:nvPr/>
          </p:nvSpPr>
          <p:spPr>
            <a:xfrm>
              <a:off x="6817171" y="9224779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8441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653</TotalTime>
  <Words>73</Words>
  <Application>Microsoft Office PowerPoint</Application>
  <PresentationFormat>A4 210 x 297 mm</PresentationFormat>
  <Paragraphs>55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pptxl80_視力検査風の貼り紙テンプレート</dc:title>
  <dc:subject>pptxl80_視力検査風の貼り紙テンプレート</dc:subject>
  <dc:creator>でじけろお</dc:creator>
  <cp:revision>1</cp:revision>
  <dcterms:created xsi:type="dcterms:W3CDTF">2018-05-20T00:31:01Z</dcterms:created>
  <dcterms:modified xsi:type="dcterms:W3CDTF">2023-04-09T11:41:48Z</dcterms:modified>
  <cp:version>1</cp:version>
</cp:coreProperties>
</file>